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85" r:id="rId3"/>
    <p:sldId id="287" r:id="rId4"/>
    <p:sldId id="265" r:id="rId5"/>
  </p:sldIdLst>
  <p:sldSz cx="9144000" cy="6858000" type="screen4x3"/>
  <p:notesSz cx="6735763" cy="9869488"/>
  <p:embeddedFontLst>
    <p:embeddedFont>
      <p:font typeface="aaaiight!" pitchFamily="34" charset="0"/>
      <p:regular r:id="rId8"/>
    </p:embeddedFont>
    <p:embeddedFont>
      <p:font typeface="Verdana" pitchFamily="34" charset="0"/>
      <p:regular r:id="rId9"/>
      <p:bold r:id="rId10"/>
      <p:italic r:id="rId11"/>
      <p:boldItalic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B515012-0A21-4DB7-B876-94C84561F1E3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B1679175-DA9C-4A74-823A-C2DDE62525D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429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6" tIns="45913" rIns="91826" bIns="459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8"/>
            <a:ext cx="5388610" cy="4441270"/>
          </a:xfrm>
          <a:prstGeom prst="rect">
            <a:avLst/>
          </a:prstGeom>
        </p:spPr>
        <p:txBody>
          <a:bodyPr vert="horz" lIns="91826" tIns="45913" rIns="91826" bIns="459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48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AO6</a:t>
            </a:r>
            <a:r>
              <a:rPr lang="en-GB" dirty="0" smtClean="0"/>
              <a:t> – Document &amp; Computer Security in the Workplace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Hacking</a:t>
            </a:r>
          </a:p>
          <a:p>
            <a:r>
              <a:rPr lang="en-GB" dirty="0" smtClean="0"/>
              <a:t>Data misuse</a:t>
            </a:r>
          </a:p>
          <a:p>
            <a:r>
              <a:rPr lang="en-GB" dirty="0" smtClean="0"/>
              <a:t>Unauthorised transfer or copying</a:t>
            </a:r>
          </a:p>
          <a:p>
            <a:r>
              <a:rPr lang="en-GB" dirty="0" smtClean="0"/>
              <a:t>Unauthorised copying or distributing software</a:t>
            </a:r>
          </a:p>
          <a:p>
            <a:r>
              <a:rPr lang="en-GB" dirty="0" smtClean="0"/>
              <a:t>Viruses</a:t>
            </a:r>
          </a:p>
          <a:p>
            <a:r>
              <a:rPr lang="en-GB" dirty="0" smtClean="0"/>
              <a:t>Adware, malware, spyware</a:t>
            </a:r>
          </a:p>
          <a:p>
            <a:r>
              <a:rPr lang="en-GB" dirty="0" smtClean="0"/>
              <a:t>Email and chatroom abuses</a:t>
            </a:r>
          </a:p>
          <a:p>
            <a:r>
              <a:rPr lang="en-GB" dirty="0" smtClean="0"/>
              <a:t>Online </a:t>
            </a:r>
            <a:r>
              <a:rPr lang="en-GB" dirty="0" smtClean="0"/>
              <a:t>threats (phishing, identity abuses)</a:t>
            </a:r>
            <a:endParaRPr lang="en-GB" dirty="0" smtClean="0"/>
          </a:p>
          <a:p>
            <a:r>
              <a:rPr lang="en-GB" dirty="0" smtClean="0"/>
              <a:t>Pornography</a:t>
            </a:r>
            <a:endParaRPr lang="en-GB" dirty="0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Avoiding Unauthorised/Illegal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Virus protection</a:t>
            </a:r>
          </a:p>
          <a:p>
            <a:endParaRPr lang="en-GB" dirty="0" smtClean="0"/>
          </a:p>
          <a:p>
            <a:r>
              <a:rPr lang="en-GB" dirty="0" smtClean="0"/>
              <a:t>Password protecting files</a:t>
            </a:r>
          </a:p>
          <a:p>
            <a:endParaRPr lang="en-GB" dirty="0" smtClean="0"/>
          </a:p>
          <a:p>
            <a:r>
              <a:rPr lang="en-GB" dirty="0" smtClean="0"/>
              <a:t>Setting file permissions on company documents</a:t>
            </a:r>
          </a:p>
          <a:p>
            <a:endParaRPr lang="en-GB" dirty="0" smtClean="0"/>
          </a:p>
          <a:p>
            <a:r>
              <a:rPr lang="en-GB" dirty="0" smtClean="0"/>
              <a:t>Internet </a:t>
            </a:r>
            <a:r>
              <a:rPr lang="en-GB" dirty="0" smtClean="0"/>
              <a:t>filtering</a:t>
            </a:r>
          </a:p>
          <a:p>
            <a:endParaRPr lang="en-GB" dirty="0"/>
          </a:p>
          <a:p>
            <a:r>
              <a:rPr lang="en-GB" dirty="0" smtClean="0"/>
              <a:t>Firewalls</a:t>
            </a:r>
            <a:endParaRPr lang="en-GB" dirty="0"/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AO6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The manager would like you to </a:t>
            </a:r>
            <a:r>
              <a:rPr lang="en-GB" b="1" dirty="0" smtClean="0"/>
              <a:t>write a </a:t>
            </a:r>
            <a:r>
              <a:rPr lang="en-GB" b="1" dirty="0" smtClean="0"/>
              <a:t>memo </a:t>
            </a:r>
            <a:r>
              <a:rPr lang="en-GB" dirty="0" smtClean="0"/>
              <a:t>to all staff</a:t>
            </a:r>
            <a:r>
              <a:rPr lang="en-GB" b="1" dirty="0" smtClean="0"/>
              <a:t> </a:t>
            </a:r>
            <a:r>
              <a:rPr lang="en-GB" dirty="0" smtClean="0"/>
              <a:t>(using the template you created earlier</a:t>
            </a:r>
            <a:r>
              <a:rPr lang="en-GB" dirty="0" smtClean="0"/>
              <a:t>) explaining </a:t>
            </a:r>
            <a:r>
              <a:rPr lang="en-GB" dirty="0" smtClean="0"/>
              <a:t>the security issues relating to documents and computers in the workplace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The </a:t>
            </a:r>
            <a:r>
              <a:rPr lang="en-GB" dirty="0" smtClean="0"/>
              <a:t>memo </a:t>
            </a:r>
            <a:r>
              <a:rPr lang="en-GB" dirty="0" smtClean="0"/>
              <a:t>also needs to describe </a:t>
            </a:r>
            <a:r>
              <a:rPr lang="en-GB" b="1" dirty="0" smtClean="0"/>
              <a:t>in detail</a:t>
            </a:r>
            <a:r>
              <a:rPr lang="en-GB" dirty="0" smtClean="0"/>
              <a:t> the methods used to avoid </a:t>
            </a:r>
            <a:r>
              <a:rPr lang="en-GB" dirty="0" smtClean="0"/>
              <a:t>these security issues.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Take </a:t>
            </a:r>
            <a:r>
              <a:rPr lang="en-GB" dirty="0" smtClean="0"/>
              <a:t>a screenshot (and date it)of backing up the work for this assessment objective to use later in </a:t>
            </a:r>
            <a:r>
              <a:rPr lang="en-GB" b="1" dirty="0" smtClean="0"/>
              <a:t>AO7.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 lvl="1"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</TotalTime>
  <Words>139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aaaiight!</vt:lpstr>
      <vt:lpstr>Wingdings</vt:lpstr>
      <vt:lpstr>Verdana</vt:lpstr>
      <vt:lpstr>Calibri</vt:lpstr>
      <vt:lpstr>Office Theme</vt:lpstr>
      <vt:lpstr>AO6 – Document &amp; Computer Security in the Workplace</vt:lpstr>
      <vt:lpstr>Security Issues</vt:lpstr>
      <vt:lpstr>Avoiding Unauthorised/Illegal Use</vt:lpstr>
      <vt:lpstr>AO6 Portfolio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59</cp:revision>
  <dcterms:created xsi:type="dcterms:W3CDTF">2008-01-23T22:18:15Z</dcterms:created>
  <dcterms:modified xsi:type="dcterms:W3CDTF">2010-08-10T14:25:13Z</dcterms:modified>
</cp:coreProperties>
</file>